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8" r:id="rId6"/>
    <p:sldId id="283" r:id="rId7"/>
    <p:sldId id="285" r:id="rId8"/>
    <p:sldId id="284" r:id="rId9"/>
    <p:sldId id="267" r:id="rId10"/>
    <p:sldId id="270" r:id="rId11"/>
    <p:sldId id="271" r:id="rId12"/>
    <p:sldId id="276" r:id="rId13"/>
    <p:sldId id="275" r:id="rId14"/>
    <p:sldId id="273" r:id="rId15"/>
    <p:sldId id="274" r:id="rId16"/>
    <p:sldId id="272" r:id="rId17"/>
    <p:sldId id="277" r:id="rId18"/>
    <p:sldId id="279" r:id="rId19"/>
    <p:sldId id="278" r:id="rId20"/>
    <p:sldId id="280" r:id="rId21"/>
    <p:sldId id="281" r:id="rId22"/>
    <p:sldId id="282" r:id="rId23"/>
    <p:sldId id="269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7E4A38-7F8B-2FCE-2417-3A1E9A70D077}" v="454" dt="2025-04-07T16:36:51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6" d="100"/>
          <a:sy n="76" d="100"/>
        </p:scale>
        <p:origin x="58" y="221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3b997b7a7444224dd229438104bbe07bfa4db28d7d23148af6eb3ae1d99f00c4::" providerId="AD" clId="Web-{777E4A38-7F8B-2FCE-2417-3A1E9A70D077}"/>
    <pc:docChg chg="addSld delSld modSld">
      <pc:chgData name="Guest User" userId="S::urn:spo:anon#3b997b7a7444224dd229438104bbe07bfa4db28d7d23148af6eb3ae1d99f00c4::" providerId="AD" clId="Web-{777E4A38-7F8B-2FCE-2417-3A1E9A70D077}" dt="2025-04-07T16:36:51.539" v="401" actId="20577"/>
      <pc:docMkLst>
        <pc:docMk/>
      </pc:docMkLst>
      <pc:sldChg chg="delSp modSp new">
        <pc:chgData name="Guest User" userId="S::urn:spo:anon#3b997b7a7444224dd229438104bbe07bfa4db28d7d23148af6eb3ae1d99f00c4::" providerId="AD" clId="Web-{777E4A38-7F8B-2FCE-2417-3A1E9A70D077}" dt="2025-04-07T16:36:51.539" v="401" actId="20577"/>
        <pc:sldMkLst>
          <pc:docMk/>
          <pc:sldMk cId="2625110923" sldId="283"/>
        </pc:sldMkLst>
        <pc:spChg chg="mod">
          <ac:chgData name="Guest User" userId="S::urn:spo:anon#3b997b7a7444224dd229438104bbe07bfa4db28d7d23148af6eb3ae1d99f00c4::" providerId="AD" clId="Web-{777E4A38-7F8B-2FCE-2417-3A1E9A70D077}" dt="2025-04-07T16:36:51.539" v="401" actId="20577"/>
          <ac:spMkLst>
            <pc:docMk/>
            <pc:sldMk cId="2625110923" sldId="283"/>
            <ac:spMk id="2" creationId="{CA05C846-1FE0-42EE-7A03-54BDC1A19D6F}"/>
          </ac:spMkLst>
        </pc:spChg>
        <pc:spChg chg="mod">
          <ac:chgData name="Guest User" userId="S::urn:spo:anon#3b997b7a7444224dd229438104bbe07bfa4db28d7d23148af6eb3ae1d99f00c4::" providerId="AD" clId="Web-{777E4A38-7F8B-2FCE-2417-3A1E9A70D077}" dt="2025-04-07T16:36:44.742" v="400" actId="20577"/>
          <ac:spMkLst>
            <pc:docMk/>
            <pc:sldMk cId="2625110923" sldId="283"/>
            <ac:spMk id="3" creationId="{64C48F07-66C8-55E8-4B37-4A3AC0B21D5F}"/>
          </ac:spMkLst>
        </pc:spChg>
        <pc:spChg chg="del">
          <ac:chgData name="Guest User" userId="S::urn:spo:anon#3b997b7a7444224dd229438104bbe07bfa4db28d7d23148af6eb3ae1d99f00c4::" providerId="AD" clId="Web-{777E4A38-7F8B-2FCE-2417-3A1E9A70D077}" dt="2025-04-07T16:27:55.929" v="219"/>
          <ac:spMkLst>
            <pc:docMk/>
            <pc:sldMk cId="2625110923" sldId="283"/>
            <ac:spMk id="4" creationId="{5548C792-A0AF-2B75-6F57-F7DCA2358E6D}"/>
          </ac:spMkLst>
        </pc:spChg>
      </pc:sldChg>
      <pc:sldChg chg="addSp delSp modSp new">
        <pc:chgData name="Guest User" userId="S::urn:spo:anon#3b997b7a7444224dd229438104bbe07bfa4db28d7d23148af6eb3ae1d99f00c4::" providerId="AD" clId="Web-{777E4A38-7F8B-2FCE-2417-3A1E9A70D077}" dt="2025-04-07T14:20:18.772" v="161" actId="1076"/>
        <pc:sldMkLst>
          <pc:docMk/>
          <pc:sldMk cId="1820226001" sldId="284"/>
        </pc:sldMkLst>
        <pc:spChg chg="mod">
          <ac:chgData name="Guest User" userId="S::urn:spo:anon#3b997b7a7444224dd229438104bbe07bfa4db28d7d23148af6eb3ae1d99f00c4::" providerId="AD" clId="Web-{777E4A38-7F8B-2FCE-2417-3A1E9A70D077}" dt="2025-04-07T14:20:09.490" v="158" actId="20577"/>
          <ac:spMkLst>
            <pc:docMk/>
            <pc:sldMk cId="1820226001" sldId="284"/>
            <ac:spMk id="2" creationId="{ED22FFC6-CFE4-A993-8C5A-AE126AC26B51}"/>
          </ac:spMkLst>
        </pc:spChg>
        <pc:spChg chg="del mod">
          <ac:chgData name="Guest User" userId="S::urn:spo:anon#3b997b7a7444224dd229438104bbe07bfa4db28d7d23148af6eb3ae1d99f00c4::" providerId="AD" clId="Web-{777E4A38-7F8B-2FCE-2417-3A1E9A70D077}" dt="2025-04-07T14:00:57.349" v="30"/>
          <ac:spMkLst>
            <pc:docMk/>
            <pc:sldMk cId="1820226001" sldId="284"/>
            <ac:spMk id="3" creationId="{C89C3C81-A161-64EF-9B86-D35C809FCD30}"/>
          </ac:spMkLst>
        </pc:spChg>
        <pc:spChg chg="del mod">
          <ac:chgData name="Guest User" userId="S::urn:spo:anon#3b997b7a7444224dd229438104bbe07bfa4db28d7d23148af6eb3ae1d99f00c4::" providerId="AD" clId="Web-{777E4A38-7F8B-2FCE-2417-3A1E9A70D077}" dt="2025-04-07T14:01:28.459" v="31"/>
          <ac:spMkLst>
            <pc:docMk/>
            <pc:sldMk cId="1820226001" sldId="284"/>
            <ac:spMk id="4" creationId="{30405924-F26F-0490-B88D-968D98A03F85}"/>
          </ac:spMkLst>
        </pc:spChg>
        <pc:spChg chg="add del mod">
          <ac:chgData name="Guest User" userId="S::urn:spo:anon#3b997b7a7444224dd229438104bbe07bfa4db28d7d23148af6eb3ae1d99f00c4::" providerId="AD" clId="Web-{777E4A38-7F8B-2FCE-2417-3A1E9A70D077}" dt="2025-04-07T14:11:44.936" v="80"/>
          <ac:spMkLst>
            <pc:docMk/>
            <pc:sldMk cId="1820226001" sldId="284"/>
            <ac:spMk id="13" creationId="{EC9EB76C-19F1-3D03-12ED-4C81E77A0F64}"/>
          </ac:spMkLst>
        </pc:spChg>
        <pc:spChg chg="add mod">
          <ac:chgData name="Guest User" userId="S::urn:spo:anon#3b997b7a7444224dd229438104bbe07bfa4db28d7d23148af6eb3ae1d99f00c4::" providerId="AD" clId="Web-{777E4A38-7F8B-2FCE-2417-3A1E9A70D077}" dt="2025-04-07T14:13:52.688" v="138" actId="20577"/>
          <ac:spMkLst>
            <pc:docMk/>
            <pc:sldMk cId="1820226001" sldId="284"/>
            <ac:spMk id="15" creationId="{3C78EE6D-C29E-DCB0-C061-835647C14443}"/>
          </ac:spMkLst>
        </pc:spChg>
        <pc:picChg chg="add mod ord">
          <ac:chgData name="Guest User" userId="S::urn:spo:anon#3b997b7a7444224dd229438104bbe07bfa4db28d7d23148af6eb3ae1d99f00c4::" providerId="AD" clId="Web-{777E4A38-7F8B-2FCE-2417-3A1E9A70D077}" dt="2025-04-07T14:04:35.180" v="57" actId="1076"/>
          <ac:picMkLst>
            <pc:docMk/>
            <pc:sldMk cId="1820226001" sldId="284"/>
            <ac:picMk id="5" creationId="{80C70E11-4E95-D653-ACFC-ED887B7E9239}"/>
          </ac:picMkLst>
        </pc:picChg>
        <pc:picChg chg="add del mod ord">
          <ac:chgData name="Guest User" userId="S::urn:spo:anon#3b997b7a7444224dd229438104bbe07bfa4db28d7d23148af6eb3ae1d99f00c4::" providerId="AD" clId="Web-{777E4A38-7F8B-2FCE-2417-3A1E9A70D077}" dt="2025-04-07T14:04:53.728" v="64"/>
          <ac:picMkLst>
            <pc:docMk/>
            <pc:sldMk cId="1820226001" sldId="284"/>
            <ac:picMk id="6" creationId="{7096F202-3BE3-7418-7382-B7596E108047}"/>
          </ac:picMkLst>
        </pc:picChg>
        <pc:picChg chg="add mod">
          <ac:chgData name="Guest User" userId="S::urn:spo:anon#3b997b7a7444224dd229438104bbe07bfa4db28d7d23148af6eb3ae1d99f00c4::" providerId="AD" clId="Web-{777E4A38-7F8B-2FCE-2417-3A1E9A70D077}" dt="2025-04-07T14:04:39.087" v="58" actId="1076"/>
          <ac:picMkLst>
            <pc:docMk/>
            <pc:sldMk cId="1820226001" sldId="284"/>
            <ac:picMk id="7" creationId="{B9B20294-8A1B-8950-1C7A-2D58570FB427}"/>
          </ac:picMkLst>
        </pc:picChg>
        <pc:picChg chg="add mod">
          <ac:chgData name="Guest User" userId="S::urn:spo:anon#3b997b7a7444224dd229438104bbe07bfa4db28d7d23148af6eb3ae1d99f00c4::" providerId="AD" clId="Web-{777E4A38-7F8B-2FCE-2417-3A1E9A70D077}" dt="2025-04-07T14:05:32.416" v="76" actId="1076"/>
          <ac:picMkLst>
            <pc:docMk/>
            <pc:sldMk cId="1820226001" sldId="284"/>
            <ac:picMk id="8" creationId="{2DCD6693-BFBF-3DA6-5504-64AB7D3953CF}"/>
          </ac:picMkLst>
        </pc:picChg>
        <pc:picChg chg="add del mod">
          <ac:chgData name="Guest User" userId="S::urn:spo:anon#3b997b7a7444224dd229438104bbe07bfa4db28d7d23148af6eb3ae1d99f00c4::" providerId="AD" clId="Web-{777E4A38-7F8B-2FCE-2417-3A1E9A70D077}" dt="2025-04-07T14:04:42.977" v="60"/>
          <ac:picMkLst>
            <pc:docMk/>
            <pc:sldMk cId="1820226001" sldId="284"/>
            <ac:picMk id="9" creationId="{D5A4C7AB-3A62-DAB1-9D87-62C691F95EC1}"/>
          </ac:picMkLst>
        </pc:picChg>
        <pc:picChg chg="add del mod">
          <ac:chgData name="Guest User" userId="S::urn:spo:anon#3b997b7a7444224dd229438104bbe07bfa4db28d7d23148af6eb3ae1d99f00c4::" providerId="AD" clId="Web-{777E4A38-7F8B-2FCE-2417-3A1E9A70D077}" dt="2025-04-07T14:04:48.587" v="62"/>
          <ac:picMkLst>
            <pc:docMk/>
            <pc:sldMk cId="1820226001" sldId="284"/>
            <ac:picMk id="10" creationId="{FBB9EEA0-2E45-364D-1A11-9DC88F676EBD}"/>
          </ac:picMkLst>
        </pc:picChg>
        <pc:picChg chg="add mod">
          <ac:chgData name="Guest User" userId="S::urn:spo:anon#3b997b7a7444224dd229438104bbe07bfa4db28d7d23148af6eb3ae1d99f00c4::" providerId="AD" clId="Web-{777E4A38-7F8B-2FCE-2417-3A1E9A70D077}" dt="2025-04-07T14:05:45.072" v="79" actId="1076"/>
          <ac:picMkLst>
            <pc:docMk/>
            <pc:sldMk cId="1820226001" sldId="284"/>
            <ac:picMk id="11" creationId="{5338694D-1AFB-B8B9-C15F-3715BBE5C100}"/>
          </ac:picMkLst>
        </pc:picChg>
        <pc:picChg chg="add mod ord">
          <ac:chgData name="Guest User" userId="S::urn:spo:anon#3b997b7a7444224dd229438104bbe07bfa4db28d7d23148af6eb3ae1d99f00c4::" providerId="AD" clId="Web-{777E4A38-7F8B-2FCE-2417-3A1E9A70D077}" dt="2025-04-07T14:12:38.062" v="87" actId="1076"/>
          <ac:picMkLst>
            <pc:docMk/>
            <pc:sldMk cId="1820226001" sldId="284"/>
            <ac:picMk id="14" creationId="{8A4582B0-8FF1-D2A0-06CB-8382DB5CEE5D}"/>
          </ac:picMkLst>
        </pc:picChg>
        <pc:picChg chg="add mod">
          <ac:chgData name="Guest User" userId="S::urn:spo:anon#3b997b7a7444224dd229438104bbe07bfa4db28d7d23148af6eb3ae1d99f00c4::" providerId="AD" clId="Web-{777E4A38-7F8B-2FCE-2417-3A1E9A70D077}" dt="2025-04-07T14:20:18.772" v="161" actId="1076"/>
          <ac:picMkLst>
            <pc:docMk/>
            <pc:sldMk cId="1820226001" sldId="284"/>
            <ac:picMk id="16" creationId="{8B66E679-A113-DCBC-1435-E944A21EF861}"/>
          </ac:picMkLst>
        </pc:picChg>
      </pc:sldChg>
      <pc:sldChg chg="add del replId">
        <pc:chgData name="Guest User" userId="S::urn:spo:anon#3b997b7a7444224dd229438104bbe07bfa4db28d7d23148af6eb3ae1d99f00c4::" providerId="AD" clId="Web-{777E4A38-7F8B-2FCE-2417-3A1E9A70D077}" dt="2025-04-07T13:59:19.567" v="24"/>
        <pc:sldMkLst>
          <pc:docMk/>
          <pc:sldMk cId="808653232" sldId="285"/>
        </pc:sldMkLst>
      </pc:sldChg>
      <pc:sldChg chg="addSp delSp modSp new">
        <pc:chgData name="Guest User" userId="S::urn:spo:anon#3b997b7a7444224dd229438104bbe07bfa4db28d7d23148af6eb3ae1d99f00c4::" providerId="AD" clId="Web-{777E4A38-7F8B-2FCE-2417-3A1E9A70D077}" dt="2025-04-07T16:27:43.960" v="218" actId="20577"/>
        <pc:sldMkLst>
          <pc:docMk/>
          <pc:sldMk cId="1859600391" sldId="285"/>
        </pc:sldMkLst>
        <pc:spChg chg="mod">
          <ac:chgData name="Guest User" userId="S::urn:spo:anon#3b997b7a7444224dd229438104bbe07bfa4db28d7d23148af6eb3ae1d99f00c4::" providerId="AD" clId="Web-{777E4A38-7F8B-2FCE-2417-3A1E9A70D077}" dt="2025-04-07T16:25:10.770" v="189" actId="14100"/>
          <ac:spMkLst>
            <pc:docMk/>
            <pc:sldMk cId="1859600391" sldId="285"/>
            <ac:spMk id="2" creationId="{8AC81E18-6158-97C3-1E81-95EBEA522B2E}"/>
          </ac:spMkLst>
        </pc:spChg>
        <pc:spChg chg="del">
          <ac:chgData name="Guest User" userId="S::urn:spo:anon#3b997b7a7444224dd229438104bbe07bfa4db28d7d23148af6eb3ae1d99f00c4::" providerId="AD" clId="Web-{777E4A38-7F8B-2FCE-2417-3A1E9A70D077}" dt="2025-04-07T14:18:53.317" v="147"/>
          <ac:spMkLst>
            <pc:docMk/>
            <pc:sldMk cId="1859600391" sldId="285"/>
            <ac:spMk id="3" creationId="{C3F59051-B8EC-D73F-5825-0D9614B48599}"/>
          </ac:spMkLst>
        </pc:spChg>
        <pc:spChg chg="del">
          <ac:chgData name="Guest User" userId="S::urn:spo:anon#3b997b7a7444224dd229438104bbe07bfa4db28d7d23148af6eb3ae1d99f00c4::" providerId="AD" clId="Web-{777E4A38-7F8B-2FCE-2417-3A1E9A70D077}" dt="2025-04-07T14:19:16.130" v="151"/>
          <ac:spMkLst>
            <pc:docMk/>
            <pc:sldMk cId="1859600391" sldId="285"/>
            <ac:spMk id="4" creationId="{4BD02467-7CEB-6B87-632A-1830E68CB93D}"/>
          </ac:spMkLst>
        </pc:spChg>
        <pc:spChg chg="add mod">
          <ac:chgData name="Guest User" userId="S::urn:spo:anon#3b997b7a7444224dd229438104bbe07bfa4db28d7d23148af6eb3ae1d99f00c4::" providerId="AD" clId="Web-{777E4A38-7F8B-2FCE-2417-3A1E9A70D077}" dt="2025-04-07T16:27:43.960" v="218" actId="20577"/>
          <ac:spMkLst>
            <pc:docMk/>
            <pc:sldMk cId="1859600391" sldId="285"/>
            <ac:spMk id="9" creationId="{216546C8-9DEA-8141-9C1E-697DCD2BEB70}"/>
          </ac:spMkLst>
        </pc:spChg>
        <pc:spChg chg="add del mod">
          <ac:chgData name="Guest User" userId="S::urn:spo:anon#3b997b7a7444224dd229438104bbe07bfa4db28d7d23148af6eb3ae1d99f00c4::" providerId="AD" clId="Web-{777E4A38-7F8B-2FCE-2417-3A1E9A70D077}" dt="2025-04-07T14:19:39.381" v="154"/>
          <ac:spMkLst>
            <pc:docMk/>
            <pc:sldMk cId="1859600391" sldId="285"/>
            <ac:spMk id="9" creationId="{F1CBDD7D-CC8B-77FF-3D65-5730BB6FAD46}"/>
          </ac:spMkLst>
        </pc:spChg>
        <pc:spChg chg="add del mod">
          <ac:chgData name="Guest User" userId="S::urn:spo:anon#3b997b7a7444224dd229438104bbe07bfa4db28d7d23148af6eb3ae1d99f00c4::" providerId="AD" clId="Web-{777E4A38-7F8B-2FCE-2417-3A1E9A70D077}" dt="2025-04-07T16:17:43.352" v="162"/>
          <ac:spMkLst>
            <pc:docMk/>
            <pc:sldMk cId="1859600391" sldId="285"/>
            <ac:spMk id="12" creationId="{7F0FDDFD-0B85-2660-3C1F-3FF1FE027B7C}"/>
          </ac:spMkLst>
        </pc:spChg>
        <pc:picChg chg="add mod ord">
          <ac:chgData name="Guest User" userId="S::urn:spo:anon#3b997b7a7444224dd229438104bbe07bfa4db28d7d23148af6eb3ae1d99f00c4::" providerId="AD" clId="Web-{777E4A38-7F8B-2FCE-2417-3A1E9A70D077}" dt="2025-04-07T16:17:53.134" v="166" actId="1076"/>
          <ac:picMkLst>
            <pc:docMk/>
            <pc:sldMk cId="1859600391" sldId="285"/>
            <ac:picMk id="3" creationId="{CE3B91B7-82CE-AE17-0D94-E1CD6F8CA8A5}"/>
          </ac:picMkLst>
        </pc:picChg>
        <pc:picChg chg="add mod">
          <ac:chgData name="Guest User" userId="S::urn:spo:anon#3b997b7a7444224dd229438104bbe07bfa4db28d7d23148af6eb3ae1d99f00c4::" providerId="AD" clId="Web-{777E4A38-7F8B-2FCE-2417-3A1E9A70D077}" dt="2025-04-07T16:26:18.756" v="202" actId="1076"/>
          <ac:picMkLst>
            <pc:docMk/>
            <pc:sldMk cId="1859600391" sldId="285"/>
            <ac:picMk id="4" creationId="{7A27C657-C4FD-734A-FFD4-243F7DD4C54B}"/>
          </ac:picMkLst>
        </pc:picChg>
        <pc:picChg chg="add del mod ord">
          <ac:chgData name="Guest User" userId="S::urn:spo:anon#3b997b7a7444224dd229438104bbe07bfa4db28d7d23148af6eb3ae1d99f00c4::" providerId="AD" clId="Web-{777E4A38-7F8B-2FCE-2417-3A1E9A70D077}" dt="2025-04-07T14:19:02.271" v="150"/>
          <ac:picMkLst>
            <pc:docMk/>
            <pc:sldMk cId="1859600391" sldId="285"/>
            <ac:picMk id="5" creationId="{351CAE19-4D61-E949-F639-C89859EC1764}"/>
          </ac:picMkLst>
        </pc:picChg>
        <pc:picChg chg="add mod">
          <ac:chgData name="Guest User" userId="S::urn:spo:anon#3b997b7a7444224dd229438104bbe07bfa4db28d7d23148af6eb3ae1d99f00c4::" providerId="AD" clId="Web-{777E4A38-7F8B-2FCE-2417-3A1E9A70D077}" dt="2025-04-07T16:26:16.427" v="201" actId="1076"/>
          <ac:picMkLst>
            <pc:docMk/>
            <pc:sldMk cId="1859600391" sldId="285"/>
            <ac:picMk id="5" creationId="{D0E2DA2D-44E5-4E24-03E2-1B7D674A53B4}"/>
          </ac:picMkLst>
        </pc:picChg>
        <pc:picChg chg="add mod">
          <ac:chgData name="Guest User" userId="S::urn:spo:anon#3b997b7a7444224dd229438104bbe07bfa4db28d7d23148af6eb3ae1d99f00c4::" providerId="AD" clId="Web-{777E4A38-7F8B-2FCE-2417-3A1E9A70D077}" dt="2025-04-07T16:25:33.567" v="196" actId="1076"/>
          <ac:picMkLst>
            <pc:docMk/>
            <pc:sldMk cId="1859600391" sldId="285"/>
            <ac:picMk id="6" creationId="{474C304F-7BC7-621D-1EAC-69932955EFD1}"/>
          </ac:picMkLst>
        </pc:picChg>
        <pc:picChg chg="add del">
          <ac:chgData name="Guest User" userId="S::urn:spo:anon#3b997b7a7444224dd229438104bbe07bfa4db28d7d23148af6eb3ae1d99f00c4::" providerId="AD" clId="Web-{777E4A38-7F8B-2FCE-2417-3A1E9A70D077}" dt="2025-04-07T14:19:00.364" v="149"/>
          <ac:picMkLst>
            <pc:docMk/>
            <pc:sldMk cId="1859600391" sldId="285"/>
            <ac:picMk id="7" creationId="{C74A5391-A35F-C3F7-BA48-E9CB1969CB53}"/>
          </ac:picMkLst>
        </pc:picChg>
        <pc:picChg chg="add mod">
          <ac:chgData name="Guest User" userId="S::urn:spo:anon#3b997b7a7444224dd229438104bbe07bfa4db28d7d23148af6eb3ae1d99f00c4::" providerId="AD" clId="Web-{777E4A38-7F8B-2FCE-2417-3A1E9A70D077}" dt="2025-04-07T16:25:31.083" v="195" actId="1076"/>
          <ac:picMkLst>
            <pc:docMk/>
            <pc:sldMk cId="1859600391" sldId="285"/>
            <ac:picMk id="7" creationId="{F5CFA04B-D81F-F4EC-6842-E810B60BA870}"/>
          </ac:picMkLst>
        </pc:picChg>
        <pc:picChg chg="add del mod ord">
          <ac:chgData name="Guest User" userId="S::urn:spo:anon#3b997b7a7444224dd229438104bbe07bfa4db28d7d23148af6eb3ae1d99f00c4::" providerId="AD" clId="Web-{777E4A38-7F8B-2FCE-2417-3A1E9A70D077}" dt="2025-04-07T14:19:19.630" v="153"/>
          <ac:picMkLst>
            <pc:docMk/>
            <pc:sldMk cId="1859600391" sldId="285"/>
            <ac:picMk id="10" creationId="{2FB06CB5-936E-CBE5-6556-62330E463932}"/>
          </ac:picMkLst>
        </pc:picChg>
        <pc:picChg chg="add mod ord">
          <ac:chgData name="Guest User" userId="S::urn:spo:anon#3b997b7a7444224dd229438104bbe07bfa4db28d7d23148af6eb3ae1d99f00c4::" providerId="AD" clId="Web-{777E4A38-7F8B-2FCE-2417-3A1E9A70D077}" dt="2025-04-07T16:25:14.145" v="190" actId="1076"/>
          <ac:picMkLst>
            <pc:docMk/>
            <pc:sldMk cId="1859600391" sldId="285"/>
            <ac:picMk id="13" creationId="{A84DA4DD-2E5D-CCB9-25F4-FC030F495B19}"/>
          </ac:picMkLst>
        </pc:picChg>
      </pc:sldChg>
      <pc:sldChg chg="new del">
        <pc:chgData name="Guest User" userId="S::urn:spo:anon#3b997b7a7444224dd229438104bbe07bfa4db28d7d23148af6eb3ae1d99f00c4::" providerId="AD" clId="Web-{777E4A38-7F8B-2FCE-2417-3A1E9A70D077}" dt="2025-04-07T14:15:59.909" v="141"/>
        <pc:sldMkLst>
          <pc:docMk/>
          <pc:sldMk cId="2899454230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4/12/2025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4/12/2025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4/12/2025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sGxW74gpUU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f69I4h_rlOY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DGaUnAgfrA?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iriengine.app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-DY1np6o_WE?feature=oembed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5ABO-tn_lOo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-8qXnNWVbE?feature=oembed" TargetMode="Externa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HXAhggExj24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Fotogrametrija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Doris blašković</a:t>
            </a:r>
          </a:p>
          <a:p>
            <a:r>
              <a:rPr lang="hr-HR" dirty="0"/>
              <a:t>Nikola kašnar</a:t>
            </a:r>
          </a:p>
          <a:p>
            <a:endParaRPr lang="hr-HR" dirty="0"/>
          </a:p>
          <a:p>
            <a:r>
              <a:rPr lang="hr-HR" dirty="0"/>
              <a:t>9.4.2025.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C8784-F960-BEBF-FD5E-33F6F65A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E4B-1116-2E2C-DAB3-94E96E00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hr-HR" dirty="0"/>
              <a:t>Izrada modela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3831-E795-EB28-A498-0991D9312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8883" y="1706880"/>
            <a:ext cx="10360501" cy="446532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EF6-6039-D4B6-A3CB-29B0AD90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20" y="1496796"/>
            <a:ext cx="7410400" cy="51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FFBB-8899-E620-C0DB-AD50E0D1B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hr-HR" dirty="0"/>
              <a:t>Izrada modela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D55D5-D10F-6151-A718-8DB4885E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1628800"/>
            <a:ext cx="5902297" cy="36004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11A98-6676-66D7-3AD8-C877AE83D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/>
          <a:p>
            <a:r>
              <a:rPr lang="hr-HR" dirty="0"/>
              <a:t>Potrebno priložiti izmežu 20 i 2000 slika ili video koji traje barem 15 sekunda ili maksimalno 30 minuta</a:t>
            </a:r>
          </a:p>
          <a:p>
            <a:r>
              <a:rPr lang="hr-HR" dirty="0"/>
              <a:t>Što je kvaliteta videa veća, te snimka stabilnija, to će i model ispasti precizniji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7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33AF-8543-CB30-8412-B5E3EF05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hr-HR" dirty="0"/>
              <a:t>Dodatne opcije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EDA5-3896-DA8B-C8A3-50A72DC63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hr-HR" dirty="0"/>
              <a:t>Odabir razine preciznosti</a:t>
            </a:r>
          </a:p>
          <a:p>
            <a:r>
              <a:rPr lang="hr-HR" dirty="0"/>
              <a:t>Micanje okoline od predmeta koji modeliramo(ne radi baš uvijek najbolje)</a:t>
            </a:r>
          </a:p>
          <a:p>
            <a:r>
              <a:rPr lang="hr-HR" dirty="0"/>
              <a:t>Unos slika u redoslijedu različitom od redoslijeda slikanja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14171-4EDD-E76F-8C88-AECA50FB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82" y="1706880"/>
            <a:ext cx="4675727" cy="4465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56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765A-D023-1D22-7E45-74A05086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hr-HR" dirty="0"/>
              <a:t>Puno Export tipova podataka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B9EAA41-8F70-3DCD-E4B4-6A1AF697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/>
          <a:p>
            <a:r>
              <a:rPr lang="hr-HR" dirty="0"/>
              <a:t>Dostupno samo u Pro verziji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B060E-52B3-1844-E736-580A68B5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71" y="650950"/>
            <a:ext cx="6094413" cy="5454499"/>
          </a:xfrm>
          <a:prstGeom prst="rect">
            <a:avLst/>
          </a:prstGeom>
          <a:noFill/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385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3C8E-8738-CAD9-AB80-95831B96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hr-HR" dirty="0"/>
              <a:t>Malo kompliciraniji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4A7B-D06C-95DC-991D-EABE3376F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/>
          <a:p>
            <a:r>
              <a:rPr lang="hr-HR" dirty="0"/>
              <a:t>Spomenik u Ogulinu</a:t>
            </a:r>
            <a:endParaRPr lang="en-US" dirty="0"/>
          </a:p>
        </p:txBody>
      </p:sp>
      <p:pic>
        <p:nvPicPr>
          <p:cNvPr id="6" name="Picture 5" descr="A stone monument with trees in the background&#10;&#10;AI-generated content may be incorrect.">
            <a:extLst>
              <a:ext uri="{FF2B5EF4-FFF2-40B4-BE49-F238E27FC236}">
                <a16:creationId xmlns:a16="http://schemas.microsoft.com/office/drawing/2014/main" id="{459C335C-E927-2B1D-81C5-D7D585DE3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9" r="1" b="26584"/>
          <a:stretch/>
        </p:blipFill>
        <p:spPr>
          <a:xfrm>
            <a:off x="5484971" y="584200"/>
            <a:ext cx="6094413" cy="5588000"/>
          </a:xfrm>
          <a:prstGeom prst="rect">
            <a:avLst/>
          </a:prstGeom>
          <a:noFill/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6030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Spomenik - 3D model">
            <a:hlinkClick r:id="" action="ppaction://media"/>
            <a:extLst>
              <a:ext uri="{FF2B5EF4-FFF2-40B4-BE49-F238E27FC236}">
                <a16:creationId xmlns:a16="http://schemas.microsoft.com/office/drawing/2014/main" id="{BC8D0DC0-7CF2-BB28-F815-BB8B8DF6654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74304" y="908720"/>
            <a:ext cx="7240216" cy="54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1081-727C-748B-29FB-14BBBD10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hr-HR" dirty="0"/>
              <a:t>Model dobiven iz samo jedne slike!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3EA9BDC-915B-7006-3528-7CB819F4E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Online Media 2" title="Spomenik2 - 3D model">
            <a:hlinkClick r:id="" action="ppaction://media"/>
            <a:extLst>
              <a:ext uri="{FF2B5EF4-FFF2-40B4-BE49-F238E27FC236}">
                <a16:creationId xmlns:a16="http://schemas.microsoft.com/office/drawing/2014/main" id="{D7C49377-E662-7D59-D531-AB42D26B63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98268" y="836712"/>
            <a:ext cx="7260299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01F7-1C61-F51D-993B-E3303251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 dobiven iz snimke drona</a:t>
            </a:r>
            <a:endParaRPr lang="en-US" dirty="0"/>
          </a:p>
        </p:txBody>
      </p:sp>
      <p:pic>
        <p:nvPicPr>
          <p:cNvPr id="6" name="Online Media 5" title="Kuca - 3D model">
            <a:hlinkClick r:id="" action="ppaction://media"/>
            <a:extLst>
              <a:ext uri="{FF2B5EF4-FFF2-40B4-BE49-F238E27FC236}">
                <a16:creationId xmlns:a16="http://schemas.microsoft.com/office/drawing/2014/main" id="{2DE2A28F-BA8E-DB09-7948-BED2E31A5F4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70076" y="1701800"/>
            <a:ext cx="6304112" cy="47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E22BA-BD8B-7928-D350-7F766C45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3" y="322984"/>
            <a:ext cx="11142662" cy="6212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34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7304-5480-C73C-C332-B9D33923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hr-HR" dirty="0"/>
              <a:t>.obj modela kuće otvoren u FreeCAD-u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A79A1-7D2D-7BA6-2979-04BA713F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01" r="-1" b="-1"/>
          <a:stretch/>
        </p:blipFill>
        <p:spPr>
          <a:xfrm>
            <a:off x="1218883" y="1701797"/>
            <a:ext cx="10360501" cy="4462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192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hr-HR" dirty="0"/>
              <a:t>Fotogrametrija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US" dirty="0" err="1"/>
              <a:t>vještina</a:t>
            </a:r>
            <a:r>
              <a:rPr lang="en-US" dirty="0"/>
              <a:t>, </a:t>
            </a:r>
            <a:r>
              <a:rPr lang="en-US" dirty="0" err="1"/>
              <a:t>znanost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tehnologija</a:t>
            </a:r>
            <a:r>
              <a:rPr lang="en-US" dirty="0"/>
              <a:t> </a:t>
            </a:r>
            <a:r>
              <a:rPr lang="en-US" dirty="0" err="1"/>
              <a:t>dobivanja</a:t>
            </a:r>
            <a:r>
              <a:rPr lang="en-US" dirty="0"/>
              <a:t> </a:t>
            </a:r>
            <a:r>
              <a:rPr lang="en-US" dirty="0" err="1"/>
              <a:t>pouzdanih</a:t>
            </a:r>
            <a:r>
              <a:rPr lang="en-US" dirty="0"/>
              <a:t> </a:t>
            </a:r>
            <a:r>
              <a:rPr lang="en-US" dirty="0" err="1"/>
              <a:t>kvantitativnih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o </a:t>
            </a:r>
            <a:r>
              <a:rPr lang="en-US" dirty="0" err="1"/>
              <a:t>fizičkim</a:t>
            </a:r>
            <a:r>
              <a:rPr lang="en-US" dirty="0"/>
              <a:t> </a:t>
            </a:r>
            <a:r>
              <a:rPr lang="en-US" dirty="0" err="1"/>
              <a:t>objektima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Zemlji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okolišu</a:t>
            </a:r>
            <a:r>
              <a:rPr lang="en-US" dirty="0"/>
              <a:t>, </a:t>
            </a:r>
            <a:r>
              <a:rPr lang="en-US" dirty="0" err="1"/>
              <a:t>procesom</a:t>
            </a:r>
            <a:r>
              <a:rPr lang="en-US" dirty="0"/>
              <a:t> </a:t>
            </a:r>
            <a:r>
              <a:rPr lang="en-US" dirty="0" err="1"/>
              <a:t>zabilježbe</a:t>
            </a:r>
            <a:r>
              <a:rPr lang="en-US" dirty="0"/>
              <a:t>, </a:t>
            </a:r>
            <a:r>
              <a:rPr lang="en-US" dirty="0" err="1"/>
              <a:t>mjerenja</a:t>
            </a:r>
            <a:r>
              <a:rPr lang="en-US" dirty="0"/>
              <a:t>, </a:t>
            </a:r>
            <a:r>
              <a:rPr lang="en-US" dirty="0" err="1"/>
              <a:t>analiziranja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interpretacije</a:t>
            </a:r>
            <a:r>
              <a:rPr lang="en-US" dirty="0"/>
              <a:t> </a:t>
            </a:r>
            <a:r>
              <a:rPr lang="en-US" dirty="0" err="1"/>
              <a:t>fotografskih</a:t>
            </a:r>
            <a:r>
              <a:rPr lang="en-US" dirty="0"/>
              <a:t> </a:t>
            </a:r>
            <a:r>
              <a:rPr lang="en-US" dirty="0" err="1"/>
              <a:t>snimaka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scena </a:t>
            </a:r>
            <a:r>
              <a:rPr lang="en-US" dirty="0" err="1"/>
              <a:t>elektromagnetskog</a:t>
            </a:r>
            <a:r>
              <a:rPr lang="en-US" dirty="0"/>
              <a:t> </a:t>
            </a:r>
            <a:r>
              <a:rPr lang="en-US" dirty="0" err="1"/>
              <a:t>zračenja</a:t>
            </a:r>
            <a:r>
              <a:rPr lang="en-US" dirty="0"/>
              <a:t> </a:t>
            </a:r>
            <a:r>
              <a:rPr lang="en-US" dirty="0" err="1"/>
              <a:t>dobivenih</a:t>
            </a:r>
            <a:r>
              <a:rPr lang="en-US" dirty="0"/>
              <a:t> </a:t>
            </a:r>
            <a:r>
              <a:rPr lang="en-US" dirty="0" err="1"/>
              <a:t>senzorskim</a:t>
            </a:r>
            <a:r>
              <a:rPr lang="en-US" dirty="0"/>
              <a:t> </a:t>
            </a:r>
            <a:r>
              <a:rPr lang="en-US" dirty="0" err="1"/>
              <a:t>sustavima</a:t>
            </a:r>
            <a:endParaRPr lang="en-US" dirty="0"/>
          </a:p>
        </p:txBody>
      </p:sp>
      <p:pic>
        <p:nvPicPr>
          <p:cNvPr id="3" name="Picture 2" descr="A map of a city&#10;&#10;AI-generated content may be incorrect.">
            <a:extLst>
              <a:ext uri="{FF2B5EF4-FFF2-40B4-BE49-F238E27FC236}">
                <a16:creationId xmlns:a16="http://schemas.microsoft.com/office/drawing/2014/main" id="{00615DF5-40DF-2F50-7171-090B89550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07" y="2130261"/>
            <a:ext cx="5078677" cy="36185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1F8E-DD6D-B7E5-DE10-ACCF7A53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74643"/>
          </a:xfrm>
        </p:spPr>
        <p:txBody>
          <a:bodyPr anchor="ctr">
            <a:normAutofit/>
          </a:bodyPr>
          <a:lstStyle/>
          <a:p>
            <a:pPr algn="ctr"/>
            <a:r>
              <a:rPr lang="hr-HR" sz="7200" dirty="0"/>
              <a:t>HVALA NA PAŽNJI!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7938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C846-1FE0-42EE-7A03-54BDC1A1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Calibri"/>
                <a:cs typeface="Calibri"/>
              </a:rPr>
              <a:t>KIRI Engine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48F07-66C8-55E8-4B37-4A3AC0B21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15856"/>
            <a:ext cx="8471442" cy="4456344"/>
          </a:xfrm>
        </p:spPr>
        <p:txBody>
          <a:bodyPr vert="horz" lIns="121899" tIns="60949" rIns="121899" bIns="60949" rtlCol="0" anchor="t">
            <a:normAutofit fontScale="92500" lnSpcReduction="20000"/>
          </a:bodyPr>
          <a:lstStyle/>
          <a:p>
            <a:pPr marL="304165" indent="-304165"/>
            <a:r>
              <a:rPr lang="en-US" dirty="0">
                <a:ea typeface="+mn-lt"/>
                <a:cs typeface="+mn-lt"/>
                <a:hlinkClick r:id="rId2"/>
              </a:rPr>
              <a:t>https://www.kiriengine.app/</a:t>
            </a:r>
            <a:endParaRPr lang="en-US">
              <a:ea typeface="+mn-lt"/>
              <a:cs typeface="+mn-lt"/>
            </a:endParaRPr>
          </a:p>
          <a:p>
            <a:pPr marL="304165" indent="-304165"/>
            <a:r>
              <a:rPr lang="en-US" dirty="0">
                <a:ea typeface="Calibri"/>
                <a:cs typeface="Calibri"/>
              </a:rPr>
              <a:t>Android, iPhone </a:t>
            </a:r>
            <a:r>
              <a:rPr lang="en-US" dirty="0" err="1">
                <a:ea typeface="Calibri"/>
                <a:cs typeface="Calibri"/>
              </a:rPr>
              <a:t>i</a:t>
            </a:r>
            <a:r>
              <a:rPr lang="en-US" dirty="0">
                <a:ea typeface="Calibri"/>
                <a:cs typeface="Calibri"/>
              </a:rPr>
              <a:t> Web 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Basic </a:t>
            </a:r>
            <a:r>
              <a:rPr lang="en-US" dirty="0" err="1">
                <a:ea typeface="Calibri"/>
                <a:cs typeface="Calibri"/>
              </a:rPr>
              <a:t>verzija</a:t>
            </a:r>
            <a:r>
              <a:rPr lang="en-US" dirty="0">
                <a:ea typeface="Calibri"/>
                <a:cs typeface="Calibri"/>
              </a:rPr>
              <a:t>:</a:t>
            </a:r>
          </a:p>
          <a:p>
            <a:pPr marL="608965" lvl="1" indent="-231140">
              <a:buFont typeface="Courier New" pitchFamily="34" charset="0"/>
              <a:buChar char="o"/>
            </a:pPr>
            <a:r>
              <a:rPr lang="en-US" dirty="0" err="1">
                <a:ea typeface="Calibri"/>
                <a:cs typeface="Calibri"/>
              </a:rPr>
              <a:t>Besplatno</a:t>
            </a:r>
          </a:p>
          <a:p>
            <a:pPr marL="608965" lvl="1" indent="-231140">
              <a:buFont typeface="Courier New" pitchFamily="34" charset="0"/>
              <a:buChar char="o"/>
            </a:pPr>
            <a:r>
              <a:rPr lang="en-US" dirty="0" err="1">
                <a:ea typeface="Calibri"/>
                <a:cs typeface="Calibri"/>
              </a:rPr>
              <a:t>Neograničeno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skeniranja</a:t>
            </a:r>
            <a:r>
              <a:rPr lang="en-US" dirty="0">
                <a:ea typeface="Calibri"/>
                <a:cs typeface="Calibri"/>
              </a:rPr>
              <a:t> </a:t>
            </a:r>
          </a:p>
          <a:p>
            <a:pPr marL="608965" lvl="1" indent="-231140">
              <a:buFont typeface="Courier New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3 </a:t>
            </a:r>
            <a:r>
              <a:rPr lang="en-US" dirty="0" err="1">
                <a:ea typeface="Calibri"/>
                <a:cs typeface="Calibri"/>
              </a:rPr>
              <a:t>besplatna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exporta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svaki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tjedan</a:t>
            </a:r>
            <a:endParaRPr lang="en-US" dirty="0">
              <a:ea typeface="Calibri"/>
              <a:cs typeface="Calibri"/>
            </a:endParaRPr>
          </a:p>
          <a:p>
            <a:pPr marL="608965" lvl="1" indent="-231140">
              <a:buFont typeface="Courier New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20-100 </a:t>
            </a:r>
            <a:r>
              <a:rPr lang="en-US" dirty="0" err="1">
                <a:ea typeface="Calibri"/>
                <a:cs typeface="Calibri"/>
              </a:rPr>
              <a:t>slika</a:t>
            </a:r>
            <a:r>
              <a:rPr lang="en-US" dirty="0">
                <a:ea typeface="Calibri"/>
                <a:cs typeface="Calibri"/>
              </a:rPr>
              <a:t> po </a:t>
            </a:r>
            <a:r>
              <a:rPr lang="en-US" dirty="0" err="1">
                <a:ea typeface="Calibri"/>
                <a:cs typeface="Calibri"/>
              </a:rPr>
              <a:t>skenu</a:t>
            </a:r>
          </a:p>
          <a:p>
            <a:pPr marL="304165" indent="-304165"/>
            <a:r>
              <a:rPr lang="en-US" dirty="0">
                <a:ea typeface="Calibri"/>
                <a:cs typeface="Calibri"/>
              </a:rPr>
              <a:t>Pro </a:t>
            </a:r>
            <a:r>
              <a:rPr lang="en-US" dirty="0" err="1">
                <a:ea typeface="Calibri"/>
                <a:cs typeface="Calibri"/>
              </a:rPr>
              <a:t>verzija</a:t>
            </a:r>
            <a:r>
              <a:rPr lang="en-US" dirty="0">
                <a:ea typeface="Calibri"/>
                <a:cs typeface="Calibri"/>
              </a:rPr>
              <a:t>:</a:t>
            </a:r>
          </a:p>
          <a:p>
            <a:pPr marL="608965" lvl="1" indent="-231140">
              <a:buFont typeface="Courier New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19,99€ </a:t>
            </a:r>
            <a:r>
              <a:rPr lang="en-US" err="1">
                <a:ea typeface="Calibri"/>
                <a:cs typeface="Calibri"/>
              </a:rPr>
              <a:t>mjesečno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ili</a:t>
            </a:r>
            <a:r>
              <a:rPr lang="en-US" dirty="0">
                <a:ea typeface="Calibri"/>
                <a:cs typeface="Calibri"/>
              </a:rPr>
              <a:t> 49,99€ </a:t>
            </a:r>
            <a:r>
              <a:rPr lang="en-US" err="1">
                <a:ea typeface="Calibri"/>
                <a:cs typeface="Calibri"/>
              </a:rPr>
              <a:t>godišnje</a:t>
            </a:r>
            <a:endParaRPr lang="en-US">
              <a:ea typeface="Calibri"/>
              <a:cs typeface="Calibri"/>
            </a:endParaRPr>
          </a:p>
          <a:p>
            <a:pPr marL="608965" lvl="1" indent="-231140">
              <a:buFont typeface="Courier New" pitchFamily="34" charset="0"/>
              <a:buChar char="o"/>
            </a:pPr>
            <a:r>
              <a:rPr lang="en-US" dirty="0" err="1">
                <a:ea typeface="Calibri"/>
                <a:cs typeface="Calibri"/>
              </a:rPr>
              <a:t>Neograničeno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exportova</a:t>
            </a:r>
          </a:p>
          <a:p>
            <a:pPr marL="608965" lvl="1" indent="-231140">
              <a:buFont typeface="Courier New" pitchFamily="34" charset="0"/>
              <a:buChar char="o"/>
            </a:pPr>
            <a:r>
              <a:rPr lang="en-US" dirty="0" err="1">
                <a:ea typeface="Calibri"/>
                <a:cs typeface="Calibri"/>
              </a:rPr>
              <a:t>Brži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bolji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procesing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11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1E18-6158-97C3-1E81-95EBEA52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14" y="113061"/>
            <a:ext cx="10360501" cy="730259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Pikachu </a:t>
            </a:r>
            <a:endParaRPr lang="en-US" dirty="0"/>
          </a:p>
        </p:txBody>
      </p:sp>
      <p:pic>
        <p:nvPicPr>
          <p:cNvPr id="13" name="Content Placeholder 12" descr="Crying Pusheen">
            <a:extLst>
              <a:ext uri="{FF2B5EF4-FFF2-40B4-BE49-F238E27FC236}">
                <a16:creationId xmlns:a16="http://schemas.microsoft.com/office/drawing/2014/main" id="{A84DA4DD-2E5D-CCB9-25F4-FC030F495B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91391" y="18462"/>
            <a:ext cx="921606" cy="921899"/>
          </a:xfrm>
        </p:spPr>
      </p:pic>
      <p:pic>
        <p:nvPicPr>
          <p:cNvPr id="3" name="Online Media 2" title="7. travnja 2025.">
            <a:hlinkClick r:id="" action="ppaction://media"/>
            <a:extLst>
              <a:ext uri="{FF2B5EF4-FFF2-40B4-BE49-F238E27FC236}">
                <a16:creationId xmlns:a16="http://schemas.microsoft.com/office/drawing/2014/main" id="{CE3B91B7-82CE-AE17-0D94-E1CD6F8CA8A5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046745" y="-493"/>
            <a:ext cx="3902216" cy="6867425"/>
          </a:xfrm>
        </p:spPr>
      </p:pic>
      <p:pic>
        <p:nvPicPr>
          <p:cNvPr id="4" name="Picture 3" descr="A toy figurine on a red and white ball&#10;&#10;AI-generated content may be incorrect.">
            <a:extLst>
              <a:ext uri="{FF2B5EF4-FFF2-40B4-BE49-F238E27FC236}">
                <a16:creationId xmlns:a16="http://schemas.microsoft.com/office/drawing/2014/main" id="{7A27C657-C4FD-734A-FFD4-243F7DD4C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528" y="3823961"/>
            <a:ext cx="2083354" cy="2791675"/>
          </a:xfrm>
          <a:prstGeom prst="rect">
            <a:avLst/>
          </a:prstGeom>
        </p:spPr>
      </p:pic>
      <p:pic>
        <p:nvPicPr>
          <p:cNvPr id="5" name="Picture 4" descr="A toy on a chair&#10;&#10;AI-generated content may be incorrect.">
            <a:extLst>
              <a:ext uri="{FF2B5EF4-FFF2-40B4-BE49-F238E27FC236}">
                <a16:creationId xmlns:a16="http://schemas.microsoft.com/office/drawing/2014/main" id="{D0E2DA2D-44E5-4E24-03E2-1B7D674A5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585" y="1079166"/>
            <a:ext cx="2092329" cy="2630098"/>
          </a:xfrm>
          <a:prstGeom prst="rect">
            <a:avLst/>
          </a:prstGeom>
        </p:spPr>
      </p:pic>
      <p:pic>
        <p:nvPicPr>
          <p:cNvPr id="6" name="Picture 5" descr="A toy on a round red and white ball&#10;&#10;AI-generated content may be incorrect.">
            <a:extLst>
              <a:ext uri="{FF2B5EF4-FFF2-40B4-BE49-F238E27FC236}">
                <a16:creationId xmlns:a16="http://schemas.microsoft.com/office/drawing/2014/main" id="{474C304F-7BC7-621D-1EAC-69932955E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457" y="3827951"/>
            <a:ext cx="1966670" cy="2791674"/>
          </a:xfrm>
          <a:prstGeom prst="rect">
            <a:avLst/>
          </a:prstGeom>
        </p:spPr>
      </p:pic>
      <p:pic>
        <p:nvPicPr>
          <p:cNvPr id="7" name="Picture 6" descr="A red and yellow toy on a grey surface&#10;&#10;AI-generated content may be incorrect.">
            <a:extLst>
              <a:ext uri="{FF2B5EF4-FFF2-40B4-BE49-F238E27FC236}">
                <a16:creationId xmlns:a16="http://schemas.microsoft.com/office/drawing/2014/main" id="{F5CFA04B-D81F-F4EC-6842-E810B60BA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487" y="1083156"/>
            <a:ext cx="1930770" cy="2630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6546C8-9DEA-8141-9C1E-697DCD2BEB70}"/>
              </a:ext>
            </a:extLst>
          </p:cNvPr>
          <p:cNvSpPr txBox="1"/>
          <p:nvPr/>
        </p:nvSpPr>
        <p:spPr>
          <a:xfrm>
            <a:off x="5518442" y="1838774"/>
            <a:ext cx="240468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err="1">
                <a:ea typeface="Calibri"/>
                <a:cs typeface="Calibri"/>
              </a:rPr>
              <a:t>Besplatna</a:t>
            </a:r>
            <a:r>
              <a:rPr lang="en-US" sz="2800" dirty="0">
                <a:ea typeface="Calibri"/>
                <a:cs typeface="Calibri"/>
              </a:rPr>
              <a:t> </a:t>
            </a:r>
            <a:r>
              <a:rPr lang="en-US" sz="2800" dirty="0" err="1">
                <a:ea typeface="Calibri"/>
                <a:cs typeface="Calibri"/>
              </a:rPr>
              <a:t>verzija</a:t>
            </a:r>
            <a:br>
              <a:rPr lang="en-US" sz="2800" dirty="0">
                <a:ea typeface="Calibri"/>
                <a:cs typeface="Calibri"/>
              </a:rPr>
            </a:br>
            <a:endParaRPr lang="en-US" sz="2800" dirty="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Model od  53 </a:t>
            </a:r>
            <a:r>
              <a:rPr lang="en-US" sz="2800" dirty="0" err="1">
                <a:ea typeface="Calibri"/>
                <a:cs typeface="Calibri"/>
              </a:rPr>
              <a:t>slike</a:t>
            </a:r>
            <a:br>
              <a:rPr lang="en-US" sz="2800" dirty="0">
                <a:ea typeface="Calibri"/>
                <a:cs typeface="Calibri"/>
              </a:rPr>
            </a:br>
            <a:endParaRPr lang="en-US" sz="28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------------------&gt;</a:t>
            </a:r>
          </a:p>
        </p:txBody>
      </p:sp>
    </p:spTree>
    <p:extLst>
      <p:ext uri="{BB962C8B-B14F-4D97-AF65-F5344CB8AC3E}">
        <p14:creationId xmlns:p14="http://schemas.microsoft.com/office/powerpoint/2010/main" val="185960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FFC6-CFE4-A993-8C5A-AE126AC2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-5128"/>
            <a:ext cx="10360501" cy="1223963"/>
          </a:xfrm>
        </p:spPr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Vrelo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Cesarovac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Ogulin</a:t>
            </a:r>
            <a:r>
              <a:rPr lang="en-US" dirty="0">
                <a:ea typeface="Calibri"/>
                <a:cs typeface="Calibri"/>
              </a:rPr>
              <a:t> </a:t>
            </a:r>
            <a:endParaRPr lang="en-US" dirty="0" err="1"/>
          </a:p>
        </p:txBody>
      </p:sp>
      <p:pic>
        <p:nvPicPr>
          <p:cNvPr id="5" name="Content Placeholder 4" descr="A stone monument with a fountain in the middle&#10;&#10;AI-generated content may be incorrect.">
            <a:extLst>
              <a:ext uri="{FF2B5EF4-FFF2-40B4-BE49-F238E27FC236}">
                <a16:creationId xmlns:a16="http://schemas.microsoft.com/office/drawing/2014/main" id="{80C70E11-4E95-D653-ACFC-ED887B7E92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27091" y="1397942"/>
            <a:ext cx="1921551" cy="2562316"/>
          </a:xfrm>
        </p:spPr>
      </p:pic>
      <p:pic>
        <p:nvPicPr>
          <p:cNvPr id="7" name="Picture 6" descr="A stone fountain in front of a church&#10;&#10;AI-generated content may be incorrect.">
            <a:extLst>
              <a:ext uri="{FF2B5EF4-FFF2-40B4-BE49-F238E27FC236}">
                <a16:creationId xmlns:a16="http://schemas.microsoft.com/office/drawing/2014/main" id="{B9B20294-8A1B-8950-1C7A-2D58570FB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899" y="1386106"/>
            <a:ext cx="1911313" cy="2570162"/>
          </a:xfrm>
          <a:prstGeom prst="rect">
            <a:avLst/>
          </a:prstGeom>
        </p:spPr>
      </p:pic>
      <p:pic>
        <p:nvPicPr>
          <p:cNvPr id="8" name="Picture 7" descr="A stone fountain with a fountain in the middle&#10;&#10;AI-generated content may be incorrect.">
            <a:extLst>
              <a:ext uri="{FF2B5EF4-FFF2-40B4-BE49-F238E27FC236}">
                <a16:creationId xmlns:a16="http://schemas.microsoft.com/office/drawing/2014/main" id="{2DCD6693-BFBF-3DA6-5504-64AB7D395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19" y="4107239"/>
            <a:ext cx="1936758" cy="2570161"/>
          </a:xfrm>
          <a:prstGeom prst="rect">
            <a:avLst/>
          </a:prstGeom>
        </p:spPr>
      </p:pic>
      <p:pic>
        <p:nvPicPr>
          <p:cNvPr id="11" name="Picture 10" descr="A stone fountain with a fountain in the middle&#10;&#10;AI-generated content may be incorrect.">
            <a:extLst>
              <a:ext uri="{FF2B5EF4-FFF2-40B4-BE49-F238E27FC236}">
                <a16:creationId xmlns:a16="http://schemas.microsoft.com/office/drawing/2014/main" id="{5338694D-1AFB-B8B9-C15F-3715BBE5C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645" y="4106688"/>
            <a:ext cx="1962204" cy="2570161"/>
          </a:xfrm>
          <a:prstGeom prst="rect">
            <a:avLst/>
          </a:prstGeom>
        </p:spPr>
      </p:pic>
      <p:pic>
        <p:nvPicPr>
          <p:cNvPr id="14" name="Online Media 13" title="20250407 135649000 iOS">
            <a:hlinkClick r:id="" action="ppaction://media"/>
            <a:extLst>
              <a:ext uri="{FF2B5EF4-FFF2-40B4-BE49-F238E27FC236}">
                <a16:creationId xmlns:a16="http://schemas.microsoft.com/office/drawing/2014/main" id="{8A4582B0-8FF1-D2A0-06CB-8382DB5CEE5D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7396964" y="14051"/>
            <a:ext cx="4609140" cy="683221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78EE6D-C29E-DCB0-C061-835647C14443}"/>
              </a:ext>
            </a:extLst>
          </p:cNvPr>
          <p:cNvSpPr txBox="1"/>
          <p:nvPr/>
        </p:nvSpPr>
        <p:spPr>
          <a:xfrm>
            <a:off x="4782445" y="2404290"/>
            <a:ext cx="240468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err="1">
                <a:ea typeface="Calibri"/>
                <a:cs typeface="Calibri"/>
              </a:rPr>
              <a:t>Besplatna</a:t>
            </a:r>
            <a:r>
              <a:rPr lang="en-US" sz="2800" dirty="0">
                <a:ea typeface="Calibri"/>
                <a:cs typeface="Calibri"/>
              </a:rPr>
              <a:t> </a:t>
            </a:r>
            <a:r>
              <a:rPr lang="en-US" sz="2800" dirty="0" err="1">
                <a:ea typeface="Calibri"/>
                <a:cs typeface="Calibri"/>
              </a:rPr>
              <a:t>verzija</a:t>
            </a:r>
            <a:br>
              <a:rPr lang="en-US" sz="2800" dirty="0">
                <a:ea typeface="Calibri"/>
                <a:cs typeface="Calibri"/>
              </a:rPr>
            </a:br>
            <a:endParaRPr lang="en-US" sz="2800" dirty="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Model od </a:t>
            </a:r>
            <a:r>
              <a:rPr lang="en-US" sz="2800" err="1">
                <a:ea typeface="Calibri"/>
                <a:cs typeface="Calibri"/>
              </a:rPr>
              <a:t>samo</a:t>
            </a:r>
            <a:r>
              <a:rPr lang="en-US" sz="2800" dirty="0">
                <a:ea typeface="Calibri"/>
                <a:cs typeface="Calibri"/>
              </a:rPr>
              <a:t> 29 </a:t>
            </a:r>
            <a:r>
              <a:rPr lang="en-US" sz="2800" err="1">
                <a:ea typeface="Calibri"/>
                <a:cs typeface="Calibri"/>
              </a:rPr>
              <a:t>prenesenih</a:t>
            </a:r>
            <a:r>
              <a:rPr lang="en-US" sz="2800" dirty="0">
                <a:ea typeface="Calibri"/>
                <a:cs typeface="Calibri"/>
              </a:rPr>
              <a:t> </a:t>
            </a:r>
            <a:r>
              <a:rPr lang="en-US" sz="2800" err="1">
                <a:ea typeface="Calibri"/>
                <a:cs typeface="Calibri"/>
              </a:rPr>
              <a:t>slika</a:t>
            </a:r>
            <a:br>
              <a:rPr lang="en-US" sz="2800" dirty="0">
                <a:ea typeface="Calibri"/>
                <a:cs typeface="Calibri"/>
              </a:rPr>
            </a:br>
            <a:endParaRPr lang="en-US" sz="28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------------------&gt;</a:t>
            </a:r>
          </a:p>
        </p:txBody>
      </p:sp>
      <p:pic>
        <p:nvPicPr>
          <p:cNvPr id="16" name="Picture 15" descr="Love Pusheen">
            <a:extLst>
              <a:ext uri="{FF2B5EF4-FFF2-40B4-BE49-F238E27FC236}">
                <a16:creationId xmlns:a16="http://schemas.microsoft.com/office/drawing/2014/main" id="{8B66E679-A113-DCBC-1435-E944A21EF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7308" y="177534"/>
            <a:ext cx="1054500" cy="10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Polycam 3D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18F71-976E-3869-171F-605CA66C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Applikacija za desktop i mobilne uređaje</a:t>
            </a:r>
          </a:p>
          <a:p>
            <a:r>
              <a:rPr lang="hr-HR" dirty="0"/>
              <a:t>Započela kao aplikacija za snimanje i uređivanje slika</a:t>
            </a:r>
          </a:p>
          <a:p>
            <a:r>
              <a:rPr lang="hr-HR" dirty="0"/>
              <a:t>Uključuje alate za uređivanje i mapiranje dronom</a:t>
            </a:r>
          </a:p>
          <a:p>
            <a:r>
              <a:rPr lang="hr-HR" dirty="0"/>
              <a:t>Postoji free trial verzija</a:t>
            </a:r>
          </a:p>
          <a:p>
            <a:r>
              <a:rPr lang="hr-HR" dirty="0"/>
              <a:t>Cijena za Pro verziju je 17$ mjesečno, a za Business 34$ mjesečno</a:t>
            </a:r>
          </a:p>
          <a:p>
            <a:r>
              <a:rPr lang="hr-HR" dirty="0"/>
              <a:t>Moguće dobiti i popust od 50% u svrhu edukacije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D9AB6-31E1-D66E-3440-B061285D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0" y="383703"/>
            <a:ext cx="3134837" cy="10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C3E5-406C-0BBA-F4DE-0D80342B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Testiranje free trial verzije</a:t>
            </a:r>
            <a:endParaRPr lang="en-US" dirty="0"/>
          </a:p>
        </p:txBody>
      </p:sp>
      <p:pic>
        <p:nvPicPr>
          <p:cNvPr id="5" name="Content Placeholder 4" descr="A gold statue on a table&#10;&#10;AI-generated content may be incorrect.">
            <a:extLst>
              <a:ext uri="{FF2B5EF4-FFF2-40B4-BE49-F238E27FC236}">
                <a16:creationId xmlns:a16="http://schemas.microsoft.com/office/drawing/2014/main" id="{61581556-A618-28F4-F4AE-C8F92AC09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784997"/>
            <a:ext cx="3346847" cy="4462463"/>
          </a:xfrm>
        </p:spPr>
      </p:pic>
      <p:pic>
        <p:nvPicPr>
          <p:cNvPr id="3" name="Online Media 2" title="Oscar - 3D model">
            <a:hlinkClick r:id="" action="ppaction://media"/>
            <a:extLst>
              <a:ext uri="{FF2B5EF4-FFF2-40B4-BE49-F238E27FC236}">
                <a16:creationId xmlns:a16="http://schemas.microsoft.com/office/drawing/2014/main" id="{ACAAFE16-B7A1-D4E6-7213-4F011674F20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58308" y="1515794"/>
            <a:ext cx="668423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87EA-5E0E-6177-E819-695360D1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hr-HR" dirty="0"/>
              <a:t>Isti model korišten u Pro verziji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38B30-1C51-0ACD-3572-CA9280AD6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hr-HR" dirty="0"/>
              <a:t>Stisnuta je i opcija micanja okruženja</a:t>
            </a:r>
            <a:endParaRPr lang="en-US" dirty="0"/>
          </a:p>
        </p:txBody>
      </p:sp>
      <p:pic>
        <p:nvPicPr>
          <p:cNvPr id="5" name="Online Media 4" title="Oscar2 - 3D model">
            <a:hlinkClick r:id="" action="ppaction://media"/>
            <a:extLst>
              <a:ext uri="{FF2B5EF4-FFF2-40B4-BE49-F238E27FC236}">
                <a16:creationId xmlns:a16="http://schemas.microsoft.com/office/drawing/2014/main" id="{EF974B9F-1A9E-42B2-C9C9-B14EDA0AB7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14292" y="2613383"/>
            <a:ext cx="6704329" cy="37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AC41-B1C3-D221-B867-68D407A3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hr-HR" dirty="0"/>
              <a:t>Isti model u Mesh obliku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614AD46-0171-2F05-CCDD-2AE6C64AD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tatue of a person&#10;&#10;AI-generated content may be incorrect.">
            <a:extLst>
              <a:ext uri="{FF2B5EF4-FFF2-40B4-BE49-F238E27FC236}">
                <a16:creationId xmlns:a16="http://schemas.microsoft.com/office/drawing/2014/main" id="{2043511B-860B-5F51-18FA-D26E39CE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04912"/>
            <a:ext cx="4204970" cy="6648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924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101</TotalTime>
  <Words>288</Words>
  <Application>Microsoft Office PowerPoint</Application>
  <PresentationFormat>Custom</PresentationFormat>
  <Paragraphs>54</Paragraphs>
  <Slides>20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Courier New</vt:lpstr>
      <vt:lpstr>Tech 16x9</vt:lpstr>
      <vt:lpstr>Fotogrametrija</vt:lpstr>
      <vt:lpstr>Fotogrametrija</vt:lpstr>
      <vt:lpstr>KIRI Engine</vt:lpstr>
      <vt:lpstr>Pikachu </vt:lpstr>
      <vt:lpstr>Vrelo Cesarovac, Ogulin </vt:lpstr>
      <vt:lpstr>Polycam 3D</vt:lpstr>
      <vt:lpstr>Testiranje free trial verzije</vt:lpstr>
      <vt:lpstr>Isti model korišten u Pro verziji</vt:lpstr>
      <vt:lpstr>Isti model u Mesh obliku</vt:lpstr>
      <vt:lpstr>Izrada modela</vt:lpstr>
      <vt:lpstr>Izrada modela</vt:lpstr>
      <vt:lpstr>Dodatne opcije</vt:lpstr>
      <vt:lpstr>Puno Export tipova podataka</vt:lpstr>
      <vt:lpstr>Malo kompliciraniji model</vt:lpstr>
      <vt:lpstr>PowerPoint Presentation</vt:lpstr>
      <vt:lpstr>Model dobiven iz samo jedne slike!</vt:lpstr>
      <vt:lpstr>Model dobiven iz snimke drona</vt:lpstr>
      <vt:lpstr>PowerPoint Presentation</vt:lpstr>
      <vt:lpstr>.obj modela kuće otvoren u FreeCAD-u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 Kašnar</dc:creator>
  <cp:lastModifiedBy>Nikola Kašnar</cp:lastModifiedBy>
  <cp:revision>152</cp:revision>
  <dcterms:created xsi:type="dcterms:W3CDTF">2025-04-07T10:16:58Z</dcterms:created>
  <dcterms:modified xsi:type="dcterms:W3CDTF">2025-04-12T16:47:48Z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